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450" y="103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335"/>
            <a:ext cx="10693400" cy="1510785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enterprise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CHRISTODOULAKIS A. KAVVALOU M. OE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CRETE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region, has joined the Action “Supporting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Establishment and Operation of New SMEs in the tourism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sector” with a total budget 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132.053,97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66.026,98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Greece and the European Union - European Regional Development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other facilities and surrounding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quality assurance systems and environmental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Participation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exhibitions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engineering studies and tax and legal advisory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digital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monitoring the implementation of the Investment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Increasing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Other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277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Χρήστης των Windows</cp:lastModifiedBy>
  <cp:revision>65</cp:revision>
  <cp:lastPrinted>2019-12-05T14:32:32Z</cp:lastPrinted>
  <dcterms:created xsi:type="dcterms:W3CDTF">2018-02-13T12:16:57Z</dcterms:created>
  <dcterms:modified xsi:type="dcterms:W3CDTF">2023-11-28T08:07:21Z</dcterms:modified>
</cp:coreProperties>
</file>